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7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60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75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535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19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030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25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22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45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17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37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E4C16-5144-486D-B420-AA1CE41205F7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25252-A530-41AA-BCCA-7FE10F4FF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393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1743207"/>
            <a:ext cx="4175870" cy="2351376"/>
          </a:xfrm>
          <a:prstGeom prst="rect">
            <a:avLst/>
          </a:prstGeom>
          <a:ln w="6350">
            <a:noFill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821" y="1738976"/>
            <a:ext cx="4206444" cy="235560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653470" y="1268730"/>
            <a:ext cx="344043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転石魚礁のある場所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46400" y="1272540"/>
            <a:ext cx="344043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転石魚礁の無い場所</a:t>
            </a:r>
          </a:p>
        </p:txBody>
      </p:sp>
    </p:spTree>
    <p:extLst>
      <p:ext uri="{BB962C8B-B14F-4D97-AF65-F5344CB8AC3E}">
        <p14:creationId xmlns:p14="http://schemas.microsoft.com/office/powerpoint/2010/main" val="701855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12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鳥取県</dc:creator>
  <cp:lastModifiedBy>鈴木 由佳</cp:lastModifiedBy>
  <cp:revision>2</cp:revision>
  <dcterms:created xsi:type="dcterms:W3CDTF">2024-01-17T07:43:29Z</dcterms:created>
  <dcterms:modified xsi:type="dcterms:W3CDTF">2024-01-18T01:43:59Z</dcterms:modified>
</cp:coreProperties>
</file>